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95" r:id="rId3"/>
    <p:sldId id="263" r:id="rId4"/>
    <p:sldId id="283" r:id="rId5"/>
    <p:sldId id="291" r:id="rId6"/>
    <p:sldId id="282" r:id="rId7"/>
    <p:sldId id="286" r:id="rId8"/>
    <p:sldId id="269" r:id="rId9"/>
    <p:sldId id="292" r:id="rId10"/>
    <p:sldId id="293" r:id="rId11"/>
    <p:sldId id="272" r:id="rId12"/>
    <p:sldId id="278" r:id="rId13"/>
    <p:sldId id="294" r:id="rId14"/>
    <p:sldId id="29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2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5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F2D7380-9600-4CF8-9DE4-A48814771D39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96419CF-6C33-4782-A726-BCC9AEAB2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D7380-9600-4CF8-9DE4-A48814771D39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6419CF-6C33-4782-A726-BCC9AEAB2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D7380-9600-4CF8-9DE4-A48814771D39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6419CF-6C33-4782-A726-BCC9AEAB2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D7380-9600-4CF8-9DE4-A48814771D39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6419CF-6C33-4782-A726-BCC9AEAB21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D7380-9600-4CF8-9DE4-A48814771D39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6419CF-6C33-4782-A726-BCC9AEAB21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D7380-9600-4CF8-9DE4-A48814771D39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6419CF-6C33-4782-A726-BCC9AEAB21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D7380-9600-4CF8-9DE4-A48814771D39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6419CF-6C33-4782-A726-BCC9AEAB2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D7380-9600-4CF8-9DE4-A48814771D39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6419CF-6C33-4782-A726-BCC9AEAB21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D7380-9600-4CF8-9DE4-A48814771D39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6419CF-6C33-4782-A726-BCC9AEAB2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F2D7380-9600-4CF8-9DE4-A48814771D39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6419CF-6C33-4782-A726-BCC9AEAB2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F2D7380-9600-4CF8-9DE4-A48814771D39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96419CF-6C33-4782-A726-BCC9AEAB21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F2D7380-9600-4CF8-9DE4-A48814771D39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96419CF-6C33-4782-A726-BCC9AEAB2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linovka РєРѕРїРёСЏ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552998"/>
            <a:ext cx="8711112" cy="4304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66288" y="642918"/>
            <a:ext cx="2855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1"/>
                </a:solidFill>
              </a:rPr>
              <a:t>Архангельская область</a:t>
            </a:r>
          </a:p>
          <a:p>
            <a:pPr algn="r"/>
            <a:r>
              <a:rPr lang="ru-RU" b="1" dirty="0" smtClean="0">
                <a:solidFill>
                  <a:schemeClr val="accent1"/>
                </a:solidFill>
              </a:rPr>
              <a:t>Устьянский район</a:t>
            </a:r>
          </a:p>
          <a:p>
            <a:pPr algn="r"/>
            <a:r>
              <a:rPr lang="ru-RU" b="1" dirty="0" smtClean="0">
                <a:solidFill>
                  <a:schemeClr val="accent1"/>
                </a:solidFill>
              </a:rPr>
              <a:t>д. Кононовская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02113"/>
            <a:ext cx="4165371" cy="27709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91" y="802112"/>
            <a:ext cx="4165370" cy="27709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754441"/>
            <a:ext cx="4165370" cy="27709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54441"/>
            <a:ext cx="4165370" cy="27709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3648" y="188640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УстьяСпортСервис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4214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54" y="692696"/>
            <a:ext cx="4162826" cy="28083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392465"/>
            <a:ext cx="436767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Питание:</a:t>
            </a:r>
          </a:p>
          <a:p>
            <a:pPr algn="ctr"/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1.Кафе «Фристайл»</a:t>
            </a:r>
          </a:p>
          <a:p>
            <a:pPr algn="ctr"/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(д. Кононовская)</a:t>
            </a:r>
          </a:p>
          <a:p>
            <a:pPr algn="ctr"/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Кафе «Олимп»</a:t>
            </a:r>
          </a:p>
          <a:p>
            <a:pPr algn="ctr"/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(д. Кононовская)</a:t>
            </a:r>
          </a:p>
          <a:p>
            <a:pPr algn="ctr"/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Кафе «В Малиновке»</a:t>
            </a:r>
          </a:p>
          <a:p>
            <a:pPr algn="ctr"/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(д. Малиновка)</a:t>
            </a:r>
            <a:endParaRPr lang="ru-RU" sz="2800" b="1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40710"/>
            <a:ext cx="4162826" cy="28286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51814"/>
            <a:ext cx="4176464" cy="2827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860032" y="76470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400506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393305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3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9084" y="428604"/>
            <a:ext cx="7725833" cy="66479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Добраться до нас можно поездом до станции 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Костылево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Сев.ж.д</a:t>
            </a:r>
            <a:r>
              <a:rPr lang="ru-RU" dirty="0">
                <a:latin typeface="Arial" pitchFamily="34" charset="0"/>
                <a:cs typeface="Arial" pitchFamily="34" charset="0"/>
              </a:rPr>
              <a:t>  (предоставляется трансфер</a:t>
            </a:r>
            <a:r>
              <a:rPr lang="en-US" dirty="0">
                <a:latin typeface="Arial" pitchFamily="34" charset="0"/>
                <a:cs typeface="Arial" pitchFamily="34" charset="0"/>
              </a:rPr>
              <a:t>)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или автомобильным транспортом 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по трассе М8 до г. Вельска, а далее 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следовать указателям 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«Центр лыжного спорта «Малиновка»</a:t>
            </a: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Контактные телефоны: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Генеральный директор – Воробьёв Олег Васильевич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+7 911 564 56 60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Зам. генерального директора – Волова Галина Евгеньевна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+7 911 579 66 96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Горнолыжная деревня «Круча»- Воробьева Екатерина Олеговна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+7 911 872-97-95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Гостиничный комплекс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Служба бронирования и размещения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+7 950 250 07 01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СТК «Малиновка»- 8-931-406-61-62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ООО «УстьяСпортСервис»- 8-911-596-60-51</a:t>
            </a:r>
          </a:p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e-mail:malinovka29@rambler.ru</a:t>
            </a:r>
          </a:p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www.malinovka-ski.com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747739"/>
              </p:ext>
            </p:extLst>
          </p:nvPr>
        </p:nvGraphicFramePr>
        <p:xfrm>
          <a:off x="446088" y="598488"/>
          <a:ext cx="8462962" cy="488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Документ" r:id="rId3" imgW="10001262" imgH="5755541" progId="Word.Document.12">
                  <p:embed/>
                </p:oleObj>
              </mc:Choice>
              <mc:Fallback>
                <p:oleObj name="Документ" r:id="rId3" imgW="10001262" imgH="5755541" progId="Word.Document.12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598488"/>
                        <a:ext cx="8462962" cy="4887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8288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з имени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31" y="86735"/>
            <a:ext cx="8067538" cy="66845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3504" y="5857892"/>
            <a:ext cx="373243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Добро Пожаловать!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33061"/>
            <a:ext cx="8820472" cy="588031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-18256"/>
            <a:ext cx="8229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Открытие </a:t>
            </a:r>
            <a:b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Центра лыжного спорта </a:t>
            </a:r>
            <a:r>
              <a:rPr lang="ru-RU" sz="3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«Устьяны»</a:t>
            </a:r>
            <a:endParaRPr lang="ru-RU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3160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691811"/>
            <a:ext cx="8858312" cy="59055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677014"/>
            <a:ext cx="8715436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800" b="1" cap="all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приглашаем </a:t>
            </a:r>
            <a:r>
              <a:rPr lang="ru-RU" sz="2800" b="1" cap="all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спортивные команды для </a:t>
            </a:r>
          </a:p>
          <a:p>
            <a:pPr algn="ctr">
              <a:buNone/>
            </a:pPr>
            <a:r>
              <a:rPr lang="ru-RU" sz="2800" b="1" cap="all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Участия в чемпионате и первенстве Архангельской области по лыжероллерам и кроссу</a:t>
            </a:r>
            <a:endParaRPr lang="ru-RU" sz="2800" b="1" cap="all" dirty="0" smtClean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116632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12-14 сентября 2014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07504" y="154565"/>
            <a:ext cx="8893652" cy="5929101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5035385"/>
            <a:ext cx="2666986" cy="17779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78" y="5027002"/>
            <a:ext cx="2678908" cy="1785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166" y="5004342"/>
            <a:ext cx="2713551" cy="1809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Malinovka РєРѕРїРёСЏ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218578" y="1785926"/>
            <a:ext cx="1782578" cy="880895"/>
          </a:xfrm>
          <a:prstGeom prst="flowChartPunchedCard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249" y="764704"/>
            <a:ext cx="4144971" cy="27633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69" y="3787084"/>
            <a:ext cx="4222616" cy="27788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01" y="3763994"/>
            <a:ext cx="4165371" cy="2770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369" y="620688"/>
            <a:ext cx="42226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Проживание:</a:t>
            </a:r>
          </a:p>
          <a:p>
            <a:pPr marL="342900" indent="-342900" algn="ctr">
              <a:buAutoNum type="arabicPeriod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Горнолыжная деревня «Круча»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(д. Кононовская)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2.СТК «Малиновка»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(д. Малиновка)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 УстьяСпортСервис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(д. Кононовская)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55101" y="764704"/>
            <a:ext cx="564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3787084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5101" y="3787084"/>
            <a:ext cx="85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3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9690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4" y="508970"/>
            <a:ext cx="8786842" cy="58578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49476" y="588383"/>
            <a:ext cx="4984826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Горнолыжная деревня</a:t>
            </a:r>
          </a:p>
          <a:p>
            <a:pPr algn="ctr"/>
            <a:r>
              <a:rPr lang="ru-RU" sz="2800" b="1" cap="all" dirty="0" smtClean="0">
                <a:ln w="0"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«Круча»</a:t>
            </a:r>
            <a:endParaRPr lang="ru-RU" sz="2800" b="1" cap="all" dirty="0">
              <a:ln w="0"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Malinovka РєРѕРїРёСЏ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18578" y="1785926"/>
            <a:ext cx="1782578" cy="880895"/>
          </a:xfrm>
          <a:prstGeom prst="flowChartPunchedCard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532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8579" y="153923"/>
            <a:ext cx="4270759" cy="3203069"/>
          </a:xfrm>
          <a:prstGeom prst="rect">
            <a:avLst/>
          </a:prstGeom>
        </p:spPr>
      </p:pic>
      <p:pic>
        <p:nvPicPr>
          <p:cNvPr id="8" name="Рисунок 7" descr="IMG_531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153923"/>
            <a:ext cx="4270759" cy="32030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53013" y="169476"/>
            <a:ext cx="359265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Номер «ЭКОНОМ»</a:t>
            </a:r>
            <a:endParaRPr lang="ru-RU" sz="2800" b="1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IMG_537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8579" y="3629101"/>
            <a:ext cx="4270759" cy="32030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29101"/>
            <a:ext cx="4255806" cy="3191855"/>
          </a:xfrm>
          <a:prstGeom prst="rect">
            <a:avLst/>
          </a:prstGeom>
        </p:spPr>
      </p:pic>
      <p:pic>
        <p:nvPicPr>
          <p:cNvPr id="5" name="Рисунок 4" descr="Malinovka РєРѕРїРёСЏ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364011" y="5951275"/>
            <a:ext cx="1782578" cy="880895"/>
          </a:xfrm>
          <a:prstGeom prst="flowChartPunchedCard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3625860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>
                <a:ln w="0"/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Номер </a:t>
            </a:r>
            <a:r>
              <a:rPr lang="ru-RU" sz="2800" b="1" cap="all" dirty="0" smtClean="0">
                <a:ln w="0"/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«СТАНДАРТ»</a:t>
            </a:r>
            <a:endParaRPr lang="ru-RU" sz="2800" b="1" cap="all" dirty="0">
              <a:ln w="0"/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81386" y="3625860"/>
            <a:ext cx="4155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>
                <a:ln w="0"/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Номер </a:t>
            </a:r>
            <a:r>
              <a:rPr lang="ru-RU" sz="2800" b="1" cap="all" dirty="0" smtClean="0">
                <a:ln w="0"/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«КОМФОРТ»</a:t>
            </a:r>
            <a:endParaRPr lang="ru-RU" sz="2800" b="1" cap="all" dirty="0">
              <a:ln w="0"/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9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2024046" y="2079372"/>
            <a:ext cx="5095909" cy="3821934"/>
          </a:xfrm>
          <a:prstGeom prst="rect">
            <a:avLst/>
          </a:prstGeom>
          <a:ln w="2857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00034" y="357166"/>
            <a:ext cx="814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каждом номере - душевая кабина,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прихожей  и с/у - тёплые полы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Malinovka РєРѕРїРёСЏ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18578" y="1785926"/>
            <a:ext cx="1782578" cy="880895"/>
          </a:xfrm>
          <a:prstGeom prst="flowChartPunchedCard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66208"/>
            <a:ext cx="4222616" cy="27788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76" y="3714494"/>
            <a:ext cx="8702312" cy="27874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872" y="846463"/>
            <a:ext cx="4222616" cy="27985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44624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Спортивно- туристический комплекс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«Малиновка»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44244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2094</TotalTime>
  <Words>237</Words>
  <Application>Microsoft Office PowerPoint</Application>
  <PresentationFormat>Экран (4:3)</PresentationFormat>
  <Paragraphs>59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Открытая</vt:lpstr>
      <vt:lpstr>Документ</vt:lpstr>
      <vt:lpstr>Презентация PowerPoint</vt:lpstr>
      <vt:lpstr>Открытие  Центра лыжного спорта  «Устьяны»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</dc:creator>
  <cp:lastModifiedBy>new2013</cp:lastModifiedBy>
  <cp:revision>136</cp:revision>
  <dcterms:created xsi:type="dcterms:W3CDTF">2012-01-10T15:32:51Z</dcterms:created>
  <dcterms:modified xsi:type="dcterms:W3CDTF">2014-08-15T11:17:28Z</dcterms:modified>
</cp:coreProperties>
</file>